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8"/>
  </p:notesMasterIdLst>
  <p:sldIdLst>
    <p:sldId id="260" r:id="rId5"/>
    <p:sldId id="563" r:id="rId6"/>
    <p:sldId id="564" r:id="rId7"/>
    <p:sldId id="684" r:id="rId8"/>
    <p:sldId id="687" r:id="rId9"/>
    <p:sldId id="688" r:id="rId10"/>
    <p:sldId id="689" r:id="rId11"/>
    <p:sldId id="690" r:id="rId12"/>
    <p:sldId id="620" r:id="rId13"/>
    <p:sldId id="633" r:id="rId14"/>
    <p:sldId id="691" r:id="rId15"/>
    <p:sldId id="647" r:id="rId16"/>
    <p:sldId id="624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" panose="020B0604020202020204" charset="0"/>
      <p:regular r:id="rId23"/>
      <p:bold r:id="rId24"/>
      <p:italic r:id="rId25"/>
      <p:boldItalic r:id="rId26"/>
    </p:embeddedFont>
    <p:embeddedFont>
      <p:font typeface="Source Sans Pro" panose="020B0503030403020204" pitchFamily="34" charset="0"/>
      <p:regular r:id="rId27"/>
      <p:bold r:id="rId28"/>
      <p:italic r:id="rId29"/>
      <p:boldItalic r:id="rId30"/>
    </p:embeddedFont>
    <p:embeddedFont>
      <p:font typeface="Stag Book" panose="02000503060000020004" charset="0"/>
      <p:regular r:id="rId31"/>
      <p:italic r:id="rId32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48850F-192E-4CBF-A5E8-FE3151907105}" v="33" dt="2021-07-31T00:08:03.157"/>
    <p1510:client id="{06C68F80-7D7B-4332-8A34-27E25E5ADEDF}" v="162" dt="2021-05-31T22:00:54.409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DE86535A-4BBF-E459-174C-0C43A5E0B4DF}" v="2" dt="2021-08-02T17:30:51.534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32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clId="Web-{0648850F-192E-4CBF-A5E8-FE3151907105}"/>
    <pc:docChg chg="modSld">
      <pc:chgData name="" userId="" providerId="" clId="Web-{0648850F-192E-4CBF-A5E8-FE3151907105}" dt="2021-07-31T00:06:23.633" v="0" actId="20577"/>
      <pc:docMkLst>
        <pc:docMk/>
      </pc:docMkLst>
      <pc:sldChg chg="modSp">
        <pc:chgData name="" userId="" providerId="" clId="Web-{0648850F-192E-4CBF-A5E8-FE3151907105}" dt="2021-07-31T00:06:23.633" v="0" actId="20577"/>
        <pc:sldMkLst>
          <pc:docMk/>
          <pc:sldMk cId="4227363741" sldId="260"/>
        </pc:sldMkLst>
        <pc:spChg chg="mod">
          <ac:chgData name="" userId="" providerId="" clId="Web-{0648850F-192E-4CBF-A5E8-FE3151907105}" dt="2021-07-31T00:06:23.633" v="0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DE86535A-4BBF-E459-174C-0C43A5E0B4DF}"/>
    <pc:docChg chg="modSld">
      <pc:chgData name="Escuela de Ingeniería IDAT" userId="S::escuelaingenieria@idat.edu.pe::f9e93f9f-80a6-4cf8-9a16-479b4fa66e32" providerId="AD" clId="Web-{DE86535A-4BBF-E459-174C-0C43A5E0B4DF}" dt="2021-08-02T17:30:51.534" v="1" actId="14100"/>
      <pc:docMkLst>
        <pc:docMk/>
      </pc:docMkLst>
      <pc:sldChg chg="modSp">
        <pc:chgData name="Escuela de Ingeniería IDAT" userId="S::escuelaingenieria@idat.edu.pe::f9e93f9f-80a6-4cf8-9a16-479b4fa66e32" providerId="AD" clId="Web-{DE86535A-4BBF-E459-174C-0C43A5E0B4DF}" dt="2021-08-02T17:30:51.534" v="1" actId="14100"/>
        <pc:sldMkLst>
          <pc:docMk/>
          <pc:sldMk cId="2389362275" sldId="684"/>
        </pc:sldMkLst>
        <pc:spChg chg="mod">
          <ac:chgData name="Escuela de Ingeniería IDAT" userId="S::escuelaingenieria@idat.edu.pe::f9e93f9f-80a6-4cf8-9a16-479b4fa66e32" providerId="AD" clId="Web-{DE86535A-4BBF-E459-174C-0C43A5E0B4DF}" dt="2021-08-02T17:30:51.534" v="1" actId="14100"/>
          <ac:spMkLst>
            <pc:docMk/>
            <pc:sldMk cId="2389362275" sldId="684"/>
            <ac:spMk id="13" creationId="{00000000-0000-0000-0000-000000000000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Escuela de Ingeniería IDAT" userId="S::escuelaingenieria@idat.edu.pe::f9e93f9f-80a6-4cf8-9a16-479b4fa66e32" providerId="AD" clId="Web-{0648850F-192E-4CBF-A5E8-FE3151907105}"/>
    <pc:docChg chg="modSld">
      <pc:chgData name="Escuela de Ingeniería IDAT" userId="S::escuelaingenieria@idat.edu.pe::f9e93f9f-80a6-4cf8-9a16-479b4fa66e32" providerId="AD" clId="Web-{0648850F-192E-4CBF-A5E8-FE3151907105}" dt="2021-07-31T00:08:00.611" v="28" actId="20577"/>
      <pc:docMkLst>
        <pc:docMk/>
      </pc:docMkLst>
      <pc:sldChg chg="modSp">
        <pc:chgData name="Escuela de Ingeniería IDAT" userId="S::escuelaingenieria@idat.edu.pe::f9e93f9f-80a6-4cf8-9a16-479b4fa66e32" providerId="AD" clId="Web-{0648850F-192E-4CBF-A5E8-FE3151907105}" dt="2021-07-31T00:08:00.611" v="28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0648850F-192E-4CBF-A5E8-FE3151907105}" dt="2021-07-31T00:08:00.611" v="28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nXait2wHOQc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Tema 10: Regular and Irregular </a:t>
            </a:r>
            <a:r>
              <a:rPr lang="es-ES" sz="1800" b="1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ES" sz="1800" b="1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s-ES" sz="180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8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8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8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r>
              <a:rPr lang="en-US" sz="1800" b="1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  <a:endParaRPr lang="en-US" sz="18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regular </a:t>
            </a:r>
            <a:r>
              <a:rPr lang="es-PE" sz="1800" dirty="0" err="1"/>
              <a:t>verb</a:t>
            </a:r>
            <a:r>
              <a:rPr lang="es-PE" sz="1800" dirty="0"/>
              <a:t>.</a:t>
            </a:r>
          </a:p>
        </p:txBody>
      </p:sp>
      <p:sp>
        <p:nvSpPr>
          <p:cNvPr id="7" name="3 Marcador de contenido"/>
          <p:cNvSpPr txBox="1">
            <a:spLocks/>
          </p:cNvSpPr>
          <p:nvPr/>
        </p:nvSpPr>
        <p:spPr>
          <a:xfrm>
            <a:off x="2550354" y="1838254"/>
            <a:ext cx="6162571" cy="44188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b="1" dirty="0">
                <a:solidFill>
                  <a:srgbClr val="8200FF"/>
                </a:solidFill>
              </a:rPr>
              <a:t>PRESENT                                                    PAST</a:t>
            </a:r>
            <a:r>
              <a:rPr lang="en-US" sz="1800" dirty="0">
                <a:solidFill>
                  <a:srgbClr val="8200FF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Ask	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Brush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Invite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Like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Listen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Live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Open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Play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Visit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Want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dirty="0"/>
              <a:t>Work                                                                                      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match.</a:t>
            </a:r>
          </a:p>
        </p:txBody>
      </p:sp>
      <p:pic>
        <p:nvPicPr>
          <p:cNvPr id="6" name="Marcador de contenido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82" y="1712789"/>
            <a:ext cx="6941807" cy="430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862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304533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match.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8168" t="36161" r="12418" b="29553"/>
          <a:stretch/>
        </p:blipFill>
        <p:spPr>
          <a:xfrm>
            <a:off x="783771" y="1992136"/>
            <a:ext cx="8242663" cy="3722914"/>
          </a:xfrm>
          <a:prstGeom prst="rect">
            <a:avLst/>
          </a:prstGeom>
        </p:spPr>
      </p:pic>
      <p:pic>
        <p:nvPicPr>
          <p:cNvPr id="7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776" y="212618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s-PE" b="0" dirty="0"/>
              <a:t>Nombra acciones o verbos en pasado usando los verbos regulares e irregulares en inglés.</a:t>
            </a:r>
          </a:p>
          <a:p>
            <a:r>
              <a:rPr lang="es-PE" dirty="0"/>
              <a:t> </a:t>
            </a:r>
          </a:p>
          <a:p>
            <a:pPr>
              <a:spcBef>
                <a:spcPts val="1200"/>
              </a:spcBef>
            </a:pP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23094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10: Regular and Irregular </a:t>
            </a:r>
            <a:r>
              <a:rPr lang="es-PE" sz="4000" spc="0" dirty="0" err="1"/>
              <a:t>Verbs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Regular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kern="1600" dirty="0">
                <a:solidFill>
                  <a:schemeClr val="bg1"/>
                </a:solidFill>
                <a:latin typeface="Stag Book"/>
                <a:cs typeface="Arial"/>
              </a:rPr>
              <a:t>Irregular </a:t>
            </a:r>
            <a:r>
              <a:rPr lang="es-ES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r>
              <a:rPr lang="es-ES" sz="1800" b="0" i="0" u="none" strike="noStrike" kern="16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.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436761"/>
            <a:ext cx="3654408" cy="254744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Who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panda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adopted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Imagen 5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l="11403" t="19252" r="11840" b="19879"/>
          <a:stretch/>
        </p:blipFill>
        <p:spPr>
          <a:xfrm>
            <a:off x="4503421" y="1352550"/>
            <a:ext cx="709408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6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describe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actions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.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have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add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ED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follow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spelling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rules.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6"/>
          <p:cNvPicPr>
            <a:picLocks noChangeAspect="1"/>
          </p:cNvPicPr>
          <p:nvPr/>
        </p:nvPicPr>
        <p:blipFill rotWithShape="1">
          <a:blip r:embed="rId2"/>
          <a:srcRect l="2586" t="21437" r="3449" b="4535"/>
          <a:stretch/>
        </p:blipFill>
        <p:spPr>
          <a:xfrm>
            <a:off x="1611022" y="1656084"/>
            <a:ext cx="7944286" cy="487164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5308" y="2021844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83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Regular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Also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remember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three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ways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pronounce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ED: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5 Marcador de contenido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" t="25539" r="-506" b="8284"/>
          <a:stretch/>
        </p:blipFill>
        <p:spPr>
          <a:xfrm>
            <a:off x="1233669" y="1852986"/>
            <a:ext cx="8476933" cy="418205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3304" y="1656084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4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Irre</a:t>
            </a:r>
            <a:r>
              <a:rPr lang="es-ES" dirty="0" err="1"/>
              <a:t>gular</a:t>
            </a:r>
            <a:r>
              <a:rPr lang="es-ES" dirty="0"/>
              <a:t>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happened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verbs.They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change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completely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Marcador de contenido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88"/>
          <a:stretch/>
        </p:blipFill>
        <p:spPr>
          <a:xfrm>
            <a:off x="2569074" y="2743200"/>
            <a:ext cx="6076950" cy="31089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292" y="2061210"/>
            <a:ext cx="221831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4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763485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Irre</a:t>
            </a:r>
            <a:r>
              <a:rPr lang="es-ES" dirty="0" err="1"/>
              <a:t>gular</a:t>
            </a:r>
            <a:r>
              <a:rPr lang="es-ES" dirty="0"/>
              <a:t> </a:t>
            </a:r>
            <a:r>
              <a:rPr lang="es-ES" dirty="0" err="1"/>
              <a:t>Verbs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23999" y="1158737"/>
            <a:ext cx="11093384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happened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irregular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verbs.They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change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completely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" t="12843" r="1020"/>
          <a:stretch/>
        </p:blipFill>
        <p:spPr>
          <a:xfrm>
            <a:off x="1619794" y="1972491"/>
            <a:ext cx="9313817" cy="441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78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8E415F2-4C00-499C-9255-DFA59788438D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5170</TotalTime>
  <Words>206</Words>
  <Application>Microsoft Office PowerPoint</Application>
  <PresentationFormat>Widescreen</PresentationFormat>
  <Paragraphs>52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400</cp:revision>
  <dcterms:created xsi:type="dcterms:W3CDTF">2019-08-23T20:21:46Z</dcterms:created>
  <dcterms:modified xsi:type="dcterms:W3CDTF">2021-08-02T17:31:00Z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